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8" r:id="rId1"/>
  </p:sldMasterIdLst>
  <p:notesMasterIdLst>
    <p:notesMasterId r:id="rId11"/>
  </p:notesMasterIdLst>
  <p:handoutMasterIdLst>
    <p:handoutMasterId r:id="rId12"/>
  </p:handoutMasterIdLst>
  <p:sldIdLst>
    <p:sldId id="453" r:id="rId2"/>
    <p:sldId id="406" r:id="rId3"/>
    <p:sldId id="458" r:id="rId4"/>
    <p:sldId id="411" r:id="rId5"/>
    <p:sldId id="455" r:id="rId6"/>
    <p:sldId id="454" r:id="rId7"/>
    <p:sldId id="459" r:id="rId8"/>
    <p:sldId id="452" r:id="rId9"/>
    <p:sldId id="35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rgbClr val="F92B15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rgbClr val="F92B15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rgbClr val="F92B15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rgbClr val="F92B15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rgbClr val="F92B15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rgbClr val="F92B15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rgbClr val="F92B15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rgbClr val="F92B15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rgbClr val="F92B15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7EAFB"/>
    <a:srgbClr val="2932E5"/>
    <a:srgbClr val="8F0C92"/>
    <a:srgbClr val="100698"/>
    <a:srgbClr val="2C1DF1"/>
    <a:srgbClr val="060830"/>
    <a:srgbClr val="070937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 snapToGrid="0">
      <p:cViewPr>
        <p:scale>
          <a:sx n="67" d="100"/>
          <a:sy n="67" d="100"/>
        </p:scale>
        <p:origin x="-146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508" y="-78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pn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C87A1-46F8-4E3F-B351-6349ECB6163B}" type="doc">
      <dgm:prSet loTypeId="urn:microsoft.com/office/officeart/2005/8/layout/vList4#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303510D-27C0-424D-B73B-2460AB601E5B}">
      <dgm:prSet phldrT="[Text]"/>
      <dgm:spPr/>
      <dgm:t>
        <a:bodyPr/>
        <a:lstStyle/>
        <a:p>
          <a:r>
            <a:rPr lang="en-US" dirty="0" smtClean="0"/>
            <a:t>Organic Synthesis and medicinal Chemistry</a:t>
          </a:r>
          <a:endParaRPr lang="en-US" dirty="0"/>
        </a:p>
      </dgm:t>
    </dgm:pt>
    <dgm:pt modelId="{EBCC4D8A-2F2D-4DBF-AA74-4A9A1DF8148B}" type="parTrans" cxnId="{9E2169E6-911A-42B1-AACC-126362D262AD}">
      <dgm:prSet/>
      <dgm:spPr/>
      <dgm:t>
        <a:bodyPr/>
        <a:lstStyle/>
        <a:p>
          <a:endParaRPr lang="en-US"/>
        </a:p>
      </dgm:t>
    </dgm:pt>
    <dgm:pt modelId="{4364E3D0-C4FF-4750-8190-37DD493949BA}" type="sibTrans" cxnId="{9E2169E6-911A-42B1-AACC-126362D262AD}">
      <dgm:prSet/>
      <dgm:spPr/>
      <dgm:t>
        <a:bodyPr/>
        <a:lstStyle/>
        <a:p>
          <a:endParaRPr lang="en-US"/>
        </a:p>
      </dgm:t>
    </dgm:pt>
    <dgm:pt modelId="{4AEF51A8-D470-4A84-B8EC-3F3A96FA4650}">
      <dgm:prSet phldrT="[Text]"/>
      <dgm:spPr/>
      <dgm:t>
        <a:bodyPr/>
        <a:lstStyle/>
        <a:p>
          <a:r>
            <a:rPr lang="en-US" dirty="0"/>
            <a:t>Green Chemistry</a:t>
          </a:r>
        </a:p>
      </dgm:t>
    </dgm:pt>
    <dgm:pt modelId="{1E5F0C71-BC89-4D52-A07E-23922916DCE0}" type="parTrans" cxnId="{C53420FF-4638-4314-B8C8-AB8BBF3F8E92}">
      <dgm:prSet/>
      <dgm:spPr/>
      <dgm:t>
        <a:bodyPr/>
        <a:lstStyle/>
        <a:p>
          <a:endParaRPr lang="en-US"/>
        </a:p>
      </dgm:t>
    </dgm:pt>
    <dgm:pt modelId="{F97A7BE9-3FF6-4419-8666-281C2BAF7AC9}" type="sibTrans" cxnId="{C53420FF-4638-4314-B8C8-AB8BBF3F8E92}">
      <dgm:prSet/>
      <dgm:spPr/>
      <dgm:t>
        <a:bodyPr/>
        <a:lstStyle/>
        <a:p>
          <a:endParaRPr lang="en-US"/>
        </a:p>
      </dgm:t>
    </dgm:pt>
    <dgm:pt modelId="{E80583AC-375D-4966-B6CF-2541489DF331}">
      <dgm:prSet phldrT="[Text]"/>
      <dgm:spPr/>
      <dgm:t>
        <a:bodyPr/>
        <a:lstStyle/>
        <a:p>
          <a:r>
            <a:rPr lang="en-US" dirty="0"/>
            <a:t>Advanced Functional Materials &amp; Interfaces</a:t>
          </a:r>
        </a:p>
      </dgm:t>
    </dgm:pt>
    <dgm:pt modelId="{C59EE6F6-448B-4D33-85E3-D68078E4CDE1}" type="parTrans" cxnId="{FBB9D82B-5B68-411B-AA82-55438700BBC8}">
      <dgm:prSet/>
      <dgm:spPr/>
      <dgm:t>
        <a:bodyPr/>
        <a:lstStyle/>
        <a:p>
          <a:endParaRPr lang="en-US"/>
        </a:p>
      </dgm:t>
    </dgm:pt>
    <dgm:pt modelId="{D0BE6047-2918-4229-8568-6F04A3C39AE1}" type="sibTrans" cxnId="{FBB9D82B-5B68-411B-AA82-55438700BBC8}">
      <dgm:prSet/>
      <dgm:spPr/>
      <dgm:t>
        <a:bodyPr/>
        <a:lstStyle/>
        <a:p>
          <a:endParaRPr lang="en-US"/>
        </a:p>
      </dgm:t>
    </dgm:pt>
    <dgm:pt modelId="{6713CEA8-60B5-47E5-BE71-43BD0D3706FB}">
      <dgm:prSet phldrT="[Text]"/>
      <dgm:spPr/>
      <dgm:t>
        <a:bodyPr/>
        <a:lstStyle/>
        <a:p>
          <a:r>
            <a:rPr lang="en-US" dirty="0"/>
            <a:t>Natural Product Chemistry</a:t>
          </a:r>
        </a:p>
      </dgm:t>
    </dgm:pt>
    <dgm:pt modelId="{1FB20D62-D348-4BA3-B963-F39E2B647546}" type="parTrans" cxnId="{85771F36-BEA7-4C3F-93E0-FEFB5BFBE5C7}">
      <dgm:prSet/>
      <dgm:spPr/>
      <dgm:t>
        <a:bodyPr/>
        <a:lstStyle/>
        <a:p>
          <a:endParaRPr lang="en-US"/>
        </a:p>
      </dgm:t>
    </dgm:pt>
    <dgm:pt modelId="{CF0EB084-7B57-4535-AE9A-E1109001CA8B}" type="sibTrans" cxnId="{85771F36-BEA7-4C3F-93E0-FEFB5BFBE5C7}">
      <dgm:prSet/>
      <dgm:spPr/>
      <dgm:t>
        <a:bodyPr/>
        <a:lstStyle/>
        <a:p>
          <a:endParaRPr lang="en-US"/>
        </a:p>
      </dgm:t>
    </dgm:pt>
    <dgm:pt modelId="{BA825CFA-D5C5-4419-B904-C0C63912E7BD}" type="pres">
      <dgm:prSet presAssocID="{DD0C87A1-46F8-4E3F-B351-6349ECB6163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7BF979-CB66-437E-9F13-EB984E25049B}" type="pres">
      <dgm:prSet presAssocID="{B303510D-27C0-424D-B73B-2460AB601E5B}" presName="comp" presStyleCnt="0"/>
      <dgm:spPr/>
    </dgm:pt>
    <dgm:pt modelId="{6DF1C3E5-49E8-4CF6-8625-0BAB2696FECF}" type="pres">
      <dgm:prSet presAssocID="{B303510D-27C0-424D-B73B-2460AB601E5B}" presName="box" presStyleLbl="node1" presStyleIdx="0" presStyleCnt="4"/>
      <dgm:spPr/>
      <dgm:t>
        <a:bodyPr/>
        <a:lstStyle/>
        <a:p>
          <a:endParaRPr lang="en-US"/>
        </a:p>
      </dgm:t>
    </dgm:pt>
    <dgm:pt modelId="{3E257FA7-581B-4D8C-93AB-CFC0C6ADB054}" type="pres">
      <dgm:prSet presAssocID="{B303510D-27C0-424D-B73B-2460AB601E5B}" presName="img" presStyleLbl="fgImgPlace1" presStyleIdx="0" presStyleCnt="4"/>
      <dgm:spPr>
        <a:blipFill rotWithShape="1">
          <a:blip xmlns:r="http://schemas.openxmlformats.org/officeDocument/2006/relationships" r:embed="rId1"/>
          <a:srcRect/>
          <a:stretch>
            <a:fillRect t="-37000" b="-37000"/>
          </a:stretch>
        </a:blipFill>
      </dgm:spPr>
    </dgm:pt>
    <dgm:pt modelId="{B9D05BE6-CDB6-481E-BB30-4B37E98C417D}" type="pres">
      <dgm:prSet presAssocID="{B303510D-27C0-424D-B73B-2460AB601E5B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75EE0-9498-4A44-A325-BA9605A6E44B}" type="pres">
      <dgm:prSet presAssocID="{4364E3D0-C4FF-4750-8190-37DD493949BA}" presName="spacer" presStyleCnt="0"/>
      <dgm:spPr/>
    </dgm:pt>
    <dgm:pt modelId="{0B429499-29B8-45D5-A425-F6877D03E145}" type="pres">
      <dgm:prSet presAssocID="{E80583AC-375D-4966-B6CF-2541489DF331}" presName="comp" presStyleCnt="0"/>
      <dgm:spPr/>
    </dgm:pt>
    <dgm:pt modelId="{9C4A8B04-0A5C-4339-9AB3-9067D61DD314}" type="pres">
      <dgm:prSet presAssocID="{E80583AC-375D-4966-B6CF-2541489DF331}" presName="box" presStyleLbl="node1" presStyleIdx="1" presStyleCnt="4"/>
      <dgm:spPr/>
      <dgm:t>
        <a:bodyPr/>
        <a:lstStyle/>
        <a:p>
          <a:endParaRPr lang="en-US"/>
        </a:p>
      </dgm:t>
    </dgm:pt>
    <dgm:pt modelId="{0756CED4-D067-4183-BC04-246D8921A942}" type="pres">
      <dgm:prSet presAssocID="{E80583AC-375D-4966-B6CF-2541489DF331}" presName="img" presStyleLbl="fgImgPlace1" presStyleIdx="1" presStyleCnt="4"/>
      <dgm:spPr>
        <a:blipFill rotWithShape="1">
          <a:blip xmlns:r="http://schemas.openxmlformats.org/officeDocument/2006/relationships" r:embed="rId2"/>
          <a:srcRect/>
          <a:stretch>
            <a:fillRect t="-37000" b="-37000"/>
          </a:stretch>
        </a:blipFill>
      </dgm:spPr>
    </dgm:pt>
    <dgm:pt modelId="{859FCBC8-942D-48B6-9C19-B41191CFD7B1}" type="pres">
      <dgm:prSet presAssocID="{E80583AC-375D-4966-B6CF-2541489DF331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E61F5-4D7C-42F6-84BC-0E11EA920DCF}" type="pres">
      <dgm:prSet presAssocID="{D0BE6047-2918-4229-8568-6F04A3C39AE1}" presName="spacer" presStyleCnt="0"/>
      <dgm:spPr/>
    </dgm:pt>
    <dgm:pt modelId="{67054B0B-BFD9-49DB-9E6E-D579FFD3C28B}" type="pres">
      <dgm:prSet presAssocID="{6713CEA8-60B5-47E5-BE71-43BD0D3706FB}" presName="comp" presStyleCnt="0"/>
      <dgm:spPr/>
    </dgm:pt>
    <dgm:pt modelId="{28572BD9-52D8-4C08-A4E6-3DB89D380E2C}" type="pres">
      <dgm:prSet presAssocID="{6713CEA8-60B5-47E5-BE71-43BD0D3706FB}" presName="box" presStyleLbl="node1" presStyleIdx="2" presStyleCnt="4"/>
      <dgm:spPr/>
      <dgm:t>
        <a:bodyPr/>
        <a:lstStyle/>
        <a:p>
          <a:endParaRPr lang="en-US"/>
        </a:p>
      </dgm:t>
    </dgm:pt>
    <dgm:pt modelId="{F844937E-946B-4E08-B520-031B7C308CED}" type="pres">
      <dgm:prSet presAssocID="{6713CEA8-60B5-47E5-BE71-43BD0D3706FB}" presName="img" presStyleLbl="fgImgPlace1" presStyleIdx="2" presStyleCnt="4" custLinFactNeighborX="1944" custLinFactNeighborY="-269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6144574-03C1-4FC3-AE12-F3C9E771BA7C}" type="pres">
      <dgm:prSet presAssocID="{6713CEA8-60B5-47E5-BE71-43BD0D3706FB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E712E-FA9C-4B3E-B652-552EF36C177B}" type="pres">
      <dgm:prSet presAssocID="{CF0EB084-7B57-4535-AE9A-E1109001CA8B}" presName="spacer" presStyleCnt="0"/>
      <dgm:spPr/>
    </dgm:pt>
    <dgm:pt modelId="{9EA9DCDF-4F46-4D49-8A57-017BBBC8A05A}" type="pres">
      <dgm:prSet presAssocID="{4AEF51A8-D470-4A84-B8EC-3F3A96FA4650}" presName="comp" presStyleCnt="0"/>
      <dgm:spPr/>
    </dgm:pt>
    <dgm:pt modelId="{361E8899-712B-4D2A-A41A-D61C5D4F8FA6}" type="pres">
      <dgm:prSet presAssocID="{4AEF51A8-D470-4A84-B8EC-3F3A96FA4650}" presName="box" presStyleLbl="node1" presStyleIdx="3" presStyleCnt="4"/>
      <dgm:spPr/>
      <dgm:t>
        <a:bodyPr/>
        <a:lstStyle/>
        <a:p>
          <a:endParaRPr lang="en-US"/>
        </a:p>
      </dgm:t>
    </dgm:pt>
    <dgm:pt modelId="{2AC7F502-212D-4B2A-8CEB-ADE177D12775}" type="pres">
      <dgm:prSet presAssocID="{4AEF51A8-D470-4A84-B8EC-3F3A96FA4650}" presName="img" presStyleLbl="fgImgPlace1" presStyleIdx="3" presStyleCnt="4"/>
      <dgm:spPr>
        <a:blipFill rotWithShape="1">
          <a:blip xmlns:r="http://schemas.openxmlformats.org/officeDocument/2006/relationships" r:embed="rId4"/>
          <a:srcRect/>
          <a:stretch>
            <a:fillRect t="-37000" b="-37000"/>
          </a:stretch>
        </a:blipFill>
      </dgm:spPr>
    </dgm:pt>
    <dgm:pt modelId="{59E43673-33B6-406D-B1BD-FA4BA9A08FBE}" type="pres">
      <dgm:prSet presAssocID="{4AEF51A8-D470-4A84-B8EC-3F3A96FA4650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771F36-BEA7-4C3F-93E0-FEFB5BFBE5C7}" srcId="{DD0C87A1-46F8-4E3F-B351-6349ECB6163B}" destId="{6713CEA8-60B5-47E5-BE71-43BD0D3706FB}" srcOrd="2" destOrd="0" parTransId="{1FB20D62-D348-4BA3-B963-F39E2B647546}" sibTransId="{CF0EB084-7B57-4535-AE9A-E1109001CA8B}"/>
    <dgm:cxn modelId="{ECD04F3B-5829-4627-9C04-F56AFD01AC7D}" type="presOf" srcId="{4AEF51A8-D470-4A84-B8EC-3F3A96FA4650}" destId="{59E43673-33B6-406D-B1BD-FA4BA9A08FBE}" srcOrd="1" destOrd="0" presId="urn:microsoft.com/office/officeart/2005/8/layout/vList4#1"/>
    <dgm:cxn modelId="{9E2169E6-911A-42B1-AACC-126362D262AD}" srcId="{DD0C87A1-46F8-4E3F-B351-6349ECB6163B}" destId="{B303510D-27C0-424D-B73B-2460AB601E5B}" srcOrd="0" destOrd="0" parTransId="{EBCC4D8A-2F2D-4DBF-AA74-4A9A1DF8148B}" sibTransId="{4364E3D0-C4FF-4750-8190-37DD493949BA}"/>
    <dgm:cxn modelId="{E8833F7B-1483-4840-8C03-22C95E2C6E52}" type="presOf" srcId="{DD0C87A1-46F8-4E3F-B351-6349ECB6163B}" destId="{BA825CFA-D5C5-4419-B904-C0C63912E7BD}" srcOrd="0" destOrd="0" presId="urn:microsoft.com/office/officeart/2005/8/layout/vList4#1"/>
    <dgm:cxn modelId="{9D5A8BED-50E7-40D4-B8DF-8D7941C02C4E}" type="presOf" srcId="{E80583AC-375D-4966-B6CF-2541489DF331}" destId="{859FCBC8-942D-48B6-9C19-B41191CFD7B1}" srcOrd="1" destOrd="0" presId="urn:microsoft.com/office/officeart/2005/8/layout/vList4#1"/>
    <dgm:cxn modelId="{F3B4037A-F9DB-43C9-9B54-DABE01759D16}" type="presOf" srcId="{6713CEA8-60B5-47E5-BE71-43BD0D3706FB}" destId="{76144574-03C1-4FC3-AE12-F3C9E771BA7C}" srcOrd="1" destOrd="0" presId="urn:microsoft.com/office/officeart/2005/8/layout/vList4#1"/>
    <dgm:cxn modelId="{46EFC0BB-807A-49F5-B27B-434D8CB8C3F2}" type="presOf" srcId="{B303510D-27C0-424D-B73B-2460AB601E5B}" destId="{6DF1C3E5-49E8-4CF6-8625-0BAB2696FECF}" srcOrd="0" destOrd="0" presId="urn:microsoft.com/office/officeart/2005/8/layout/vList4#1"/>
    <dgm:cxn modelId="{3A3B77AA-B7B5-4E98-84F7-05F88A1DDD19}" type="presOf" srcId="{4AEF51A8-D470-4A84-B8EC-3F3A96FA4650}" destId="{361E8899-712B-4D2A-A41A-D61C5D4F8FA6}" srcOrd="0" destOrd="0" presId="urn:microsoft.com/office/officeart/2005/8/layout/vList4#1"/>
    <dgm:cxn modelId="{EA167278-D880-484D-AEE3-AC4C11C2F4A2}" type="presOf" srcId="{B303510D-27C0-424D-B73B-2460AB601E5B}" destId="{B9D05BE6-CDB6-481E-BB30-4B37E98C417D}" srcOrd="1" destOrd="0" presId="urn:microsoft.com/office/officeart/2005/8/layout/vList4#1"/>
    <dgm:cxn modelId="{B88AB43B-4D43-4115-A2DE-3139DA65CCD2}" type="presOf" srcId="{E80583AC-375D-4966-B6CF-2541489DF331}" destId="{9C4A8B04-0A5C-4339-9AB3-9067D61DD314}" srcOrd="0" destOrd="0" presId="urn:microsoft.com/office/officeart/2005/8/layout/vList4#1"/>
    <dgm:cxn modelId="{C53420FF-4638-4314-B8C8-AB8BBF3F8E92}" srcId="{DD0C87A1-46F8-4E3F-B351-6349ECB6163B}" destId="{4AEF51A8-D470-4A84-B8EC-3F3A96FA4650}" srcOrd="3" destOrd="0" parTransId="{1E5F0C71-BC89-4D52-A07E-23922916DCE0}" sibTransId="{F97A7BE9-3FF6-4419-8666-281C2BAF7AC9}"/>
    <dgm:cxn modelId="{9A9EA087-4830-4590-93FA-BAA5347CDA6B}" type="presOf" srcId="{6713CEA8-60B5-47E5-BE71-43BD0D3706FB}" destId="{28572BD9-52D8-4C08-A4E6-3DB89D380E2C}" srcOrd="0" destOrd="0" presId="urn:microsoft.com/office/officeart/2005/8/layout/vList4#1"/>
    <dgm:cxn modelId="{FBB9D82B-5B68-411B-AA82-55438700BBC8}" srcId="{DD0C87A1-46F8-4E3F-B351-6349ECB6163B}" destId="{E80583AC-375D-4966-B6CF-2541489DF331}" srcOrd="1" destOrd="0" parTransId="{C59EE6F6-448B-4D33-85E3-D68078E4CDE1}" sibTransId="{D0BE6047-2918-4229-8568-6F04A3C39AE1}"/>
    <dgm:cxn modelId="{0061B1B6-7090-4319-9D91-CEE0E296370D}" type="presParOf" srcId="{BA825CFA-D5C5-4419-B904-C0C63912E7BD}" destId="{8A7BF979-CB66-437E-9F13-EB984E25049B}" srcOrd="0" destOrd="0" presId="urn:microsoft.com/office/officeart/2005/8/layout/vList4#1"/>
    <dgm:cxn modelId="{D2DE3C91-37B1-421C-805B-9CF0F78C6FD4}" type="presParOf" srcId="{8A7BF979-CB66-437E-9F13-EB984E25049B}" destId="{6DF1C3E5-49E8-4CF6-8625-0BAB2696FECF}" srcOrd="0" destOrd="0" presId="urn:microsoft.com/office/officeart/2005/8/layout/vList4#1"/>
    <dgm:cxn modelId="{0EA1BCFF-FDA3-491F-8F53-99415DBB84C9}" type="presParOf" srcId="{8A7BF979-CB66-437E-9F13-EB984E25049B}" destId="{3E257FA7-581B-4D8C-93AB-CFC0C6ADB054}" srcOrd="1" destOrd="0" presId="urn:microsoft.com/office/officeart/2005/8/layout/vList4#1"/>
    <dgm:cxn modelId="{929E91F5-0659-4968-925D-33D172DD3F2D}" type="presParOf" srcId="{8A7BF979-CB66-437E-9F13-EB984E25049B}" destId="{B9D05BE6-CDB6-481E-BB30-4B37E98C417D}" srcOrd="2" destOrd="0" presId="urn:microsoft.com/office/officeart/2005/8/layout/vList4#1"/>
    <dgm:cxn modelId="{66722362-2D42-40A8-9236-4F88672E7BB6}" type="presParOf" srcId="{BA825CFA-D5C5-4419-B904-C0C63912E7BD}" destId="{86675EE0-9498-4A44-A325-BA9605A6E44B}" srcOrd="1" destOrd="0" presId="urn:microsoft.com/office/officeart/2005/8/layout/vList4#1"/>
    <dgm:cxn modelId="{BBD4B946-40AB-4D99-BDD1-7B071ED0767E}" type="presParOf" srcId="{BA825CFA-D5C5-4419-B904-C0C63912E7BD}" destId="{0B429499-29B8-45D5-A425-F6877D03E145}" srcOrd="2" destOrd="0" presId="urn:microsoft.com/office/officeart/2005/8/layout/vList4#1"/>
    <dgm:cxn modelId="{B81F55D5-D3E4-47B9-A6CB-3F364B77723D}" type="presParOf" srcId="{0B429499-29B8-45D5-A425-F6877D03E145}" destId="{9C4A8B04-0A5C-4339-9AB3-9067D61DD314}" srcOrd="0" destOrd="0" presId="urn:microsoft.com/office/officeart/2005/8/layout/vList4#1"/>
    <dgm:cxn modelId="{ACC206B3-9ADA-4BE8-A2C9-DA967AC628E8}" type="presParOf" srcId="{0B429499-29B8-45D5-A425-F6877D03E145}" destId="{0756CED4-D067-4183-BC04-246D8921A942}" srcOrd="1" destOrd="0" presId="urn:microsoft.com/office/officeart/2005/8/layout/vList4#1"/>
    <dgm:cxn modelId="{C5E61E40-E357-4543-8EF0-5BA3CDB60336}" type="presParOf" srcId="{0B429499-29B8-45D5-A425-F6877D03E145}" destId="{859FCBC8-942D-48B6-9C19-B41191CFD7B1}" srcOrd="2" destOrd="0" presId="urn:microsoft.com/office/officeart/2005/8/layout/vList4#1"/>
    <dgm:cxn modelId="{88B9C960-BA54-464C-9ECD-29378899FB0A}" type="presParOf" srcId="{BA825CFA-D5C5-4419-B904-C0C63912E7BD}" destId="{378E61F5-4D7C-42F6-84BC-0E11EA920DCF}" srcOrd="3" destOrd="0" presId="urn:microsoft.com/office/officeart/2005/8/layout/vList4#1"/>
    <dgm:cxn modelId="{8632E1D5-06E9-426B-A6FD-BE73E6E60059}" type="presParOf" srcId="{BA825CFA-D5C5-4419-B904-C0C63912E7BD}" destId="{67054B0B-BFD9-49DB-9E6E-D579FFD3C28B}" srcOrd="4" destOrd="0" presId="urn:microsoft.com/office/officeart/2005/8/layout/vList4#1"/>
    <dgm:cxn modelId="{E8DD267A-72C2-43F1-A663-A3BD68EDD32C}" type="presParOf" srcId="{67054B0B-BFD9-49DB-9E6E-D579FFD3C28B}" destId="{28572BD9-52D8-4C08-A4E6-3DB89D380E2C}" srcOrd="0" destOrd="0" presId="urn:microsoft.com/office/officeart/2005/8/layout/vList4#1"/>
    <dgm:cxn modelId="{97D0FFB4-52F1-4330-BE86-419A1AB8ED1C}" type="presParOf" srcId="{67054B0B-BFD9-49DB-9E6E-D579FFD3C28B}" destId="{F844937E-946B-4E08-B520-031B7C308CED}" srcOrd="1" destOrd="0" presId="urn:microsoft.com/office/officeart/2005/8/layout/vList4#1"/>
    <dgm:cxn modelId="{06E4A62E-6D45-408B-AF89-7AF3E7A85009}" type="presParOf" srcId="{67054B0B-BFD9-49DB-9E6E-D579FFD3C28B}" destId="{76144574-03C1-4FC3-AE12-F3C9E771BA7C}" srcOrd="2" destOrd="0" presId="urn:microsoft.com/office/officeart/2005/8/layout/vList4#1"/>
    <dgm:cxn modelId="{22569D8E-FE88-4CDC-9D84-5E9A28FBBB63}" type="presParOf" srcId="{BA825CFA-D5C5-4419-B904-C0C63912E7BD}" destId="{669E712E-FA9C-4B3E-B652-552EF36C177B}" srcOrd="5" destOrd="0" presId="urn:microsoft.com/office/officeart/2005/8/layout/vList4#1"/>
    <dgm:cxn modelId="{E81038E1-602A-465E-A118-0D34140DFB01}" type="presParOf" srcId="{BA825CFA-D5C5-4419-B904-C0C63912E7BD}" destId="{9EA9DCDF-4F46-4D49-8A57-017BBBC8A05A}" srcOrd="6" destOrd="0" presId="urn:microsoft.com/office/officeart/2005/8/layout/vList4#1"/>
    <dgm:cxn modelId="{1C19A8D2-EB2A-4451-840B-7C6B9278070A}" type="presParOf" srcId="{9EA9DCDF-4F46-4D49-8A57-017BBBC8A05A}" destId="{361E8899-712B-4D2A-A41A-D61C5D4F8FA6}" srcOrd="0" destOrd="0" presId="urn:microsoft.com/office/officeart/2005/8/layout/vList4#1"/>
    <dgm:cxn modelId="{82BFF4D7-3113-48A8-AD9D-D04AFA808B7A}" type="presParOf" srcId="{9EA9DCDF-4F46-4D49-8A57-017BBBC8A05A}" destId="{2AC7F502-212D-4B2A-8CEB-ADE177D12775}" srcOrd="1" destOrd="0" presId="urn:microsoft.com/office/officeart/2005/8/layout/vList4#1"/>
    <dgm:cxn modelId="{3A12C2B9-87C6-4367-AABF-79DCD75D54C2}" type="presParOf" srcId="{9EA9DCDF-4F46-4D49-8A57-017BBBC8A05A}" destId="{59E43673-33B6-406D-B1BD-FA4BA9A08FBE}" srcOrd="2" destOrd="0" presId="urn:microsoft.com/office/officeart/2005/8/layout/vList4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9EA090-9A32-4AB5-B295-8FB5A16BA9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213A157-2937-47BE-98E1-359ABB915BE7}">
      <dgm:prSet phldrT="[Text]"/>
      <dgm:spPr/>
      <dgm:t>
        <a:bodyPr/>
        <a:lstStyle/>
        <a:p>
          <a:r>
            <a:rPr lang="en-US" dirty="0" smtClean="0"/>
            <a:t>Publications</a:t>
          </a:r>
        </a:p>
        <a:p>
          <a:r>
            <a:rPr lang="en-US" dirty="0" smtClean="0"/>
            <a:t>&gt;225</a:t>
          </a:r>
          <a:endParaRPr lang="en-US" dirty="0"/>
        </a:p>
      </dgm:t>
    </dgm:pt>
    <dgm:pt modelId="{B8FBC0F3-7CF6-441F-84FA-0DB51F326DFF}" type="parTrans" cxnId="{F6242DFA-23CE-4587-A977-5B05EA7977B1}">
      <dgm:prSet/>
      <dgm:spPr/>
      <dgm:t>
        <a:bodyPr/>
        <a:lstStyle/>
        <a:p>
          <a:endParaRPr lang="en-US"/>
        </a:p>
      </dgm:t>
    </dgm:pt>
    <dgm:pt modelId="{BF170903-1B52-4150-B8B9-783304ACEA25}" type="sibTrans" cxnId="{F6242DFA-23CE-4587-A977-5B05EA7977B1}">
      <dgm:prSet/>
      <dgm:spPr/>
      <dgm:t>
        <a:bodyPr/>
        <a:lstStyle/>
        <a:p>
          <a:endParaRPr lang="en-US"/>
        </a:p>
      </dgm:t>
    </dgm:pt>
    <dgm:pt modelId="{A6309388-0EBB-469D-882C-378FE1428932}">
      <dgm:prSet phldrT="[Text]"/>
      <dgm:spPr/>
      <dgm:t>
        <a:bodyPr/>
        <a:lstStyle/>
        <a:p>
          <a:r>
            <a:rPr lang="en-US" dirty="0" smtClean="0"/>
            <a:t>Citations</a:t>
          </a:r>
        </a:p>
        <a:p>
          <a:r>
            <a:rPr lang="en-US" dirty="0" smtClean="0"/>
            <a:t>&gt;2000</a:t>
          </a:r>
          <a:endParaRPr lang="en-US" dirty="0"/>
        </a:p>
      </dgm:t>
    </dgm:pt>
    <dgm:pt modelId="{C79BB4A0-DBA7-4D6F-95D1-0F5EC378A142}" type="parTrans" cxnId="{7FB0C930-9299-47F8-8057-D8A54B7679A1}">
      <dgm:prSet/>
      <dgm:spPr/>
      <dgm:t>
        <a:bodyPr/>
        <a:lstStyle/>
        <a:p>
          <a:endParaRPr lang="en-US"/>
        </a:p>
      </dgm:t>
    </dgm:pt>
    <dgm:pt modelId="{B0FF9010-4450-4A03-AB6C-E1BB1DE8FB46}" type="sibTrans" cxnId="{7FB0C930-9299-47F8-8057-D8A54B7679A1}">
      <dgm:prSet/>
      <dgm:spPr/>
      <dgm:t>
        <a:bodyPr/>
        <a:lstStyle/>
        <a:p>
          <a:endParaRPr lang="en-US"/>
        </a:p>
      </dgm:t>
    </dgm:pt>
    <dgm:pt modelId="{C943C616-E72B-4099-B2A5-8FC62BE18F39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Impact Factor per paper: 1.6     (Top 200)</a:t>
          </a:r>
          <a:r>
            <a:rPr lang="en-US" dirty="0" smtClean="0">
              <a:solidFill>
                <a:srgbClr val="FF0000"/>
              </a:solidFill>
            </a:rPr>
            <a:t>	</a:t>
          </a:r>
          <a:endParaRPr lang="en-US" dirty="0"/>
        </a:p>
      </dgm:t>
    </dgm:pt>
    <dgm:pt modelId="{EE0495E1-73BA-491B-9EE7-B2136A9B5D31}" type="parTrans" cxnId="{1044FC79-E206-4D26-B055-53B26186815A}">
      <dgm:prSet/>
      <dgm:spPr/>
      <dgm:t>
        <a:bodyPr/>
        <a:lstStyle/>
        <a:p>
          <a:endParaRPr lang="en-US"/>
        </a:p>
      </dgm:t>
    </dgm:pt>
    <dgm:pt modelId="{425C5A55-6698-4EE2-AD43-1630113DDE81}" type="sibTrans" cxnId="{1044FC79-E206-4D26-B055-53B26186815A}">
      <dgm:prSet/>
      <dgm:spPr/>
      <dgm:t>
        <a:bodyPr/>
        <a:lstStyle/>
        <a:p>
          <a:endParaRPr lang="en-US"/>
        </a:p>
      </dgm:t>
    </dgm:pt>
    <dgm:pt modelId="{350E34F2-ABD2-4857-966C-EACC03ED60FB}" type="pres">
      <dgm:prSet presAssocID="{809EA090-9A32-4AB5-B295-8FB5A16BA9B7}" presName="CompostProcess" presStyleCnt="0">
        <dgm:presLayoutVars>
          <dgm:dir/>
          <dgm:resizeHandles val="exact"/>
        </dgm:presLayoutVars>
      </dgm:prSet>
      <dgm:spPr/>
    </dgm:pt>
    <dgm:pt modelId="{61A13693-4746-4004-8A55-F22D398571F6}" type="pres">
      <dgm:prSet presAssocID="{809EA090-9A32-4AB5-B295-8FB5A16BA9B7}" presName="arrow" presStyleLbl="bgShp" presStyleIdx="0" presStyleCnt="1"/>
      <dgm:spPr/>
    </dgm:pt>
    <dgm:pt modelId="{00290ABF-3D81-480D-9B28-A00661C24327}" type="pres">
      <dgm:prSet presAssocID="{809EA090-9A32-4AB5-B295-8FB5A16BA9B7}" presName="linearProcess" presStyleCnt="0"/>
      <dgm:spPr/>
    </dgm:pt>
    <dgm:pt modelId="{B54BBA06-6D82-44E9-9A5D-C556EA45DB16}" type="pres">
      <dgm:prSet presAssocID="{5213A157-2937-47BE-98E1-359ABB915BE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769D5-5C91-4151-81DC-A29957AFB0AE}" type="pres">
      <dgm:prSet presAssocID="{BF170903-1B52-4150-B8B9-783304ACEA25}" presName="sibTrans" presStyleCnt="0"/>
      <dgm:spPr/>
    </dgm:pt>
    <dgm:pt modelId="{427A5AE0-F4B2-4370-AC49-D8575928325C}" type="pres">
      <dgm:prSet presAssocID="{A6309388-0EBB-469D-882C-378FE142893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BEF54-BA0E-40CC-A4D2-B5D5DBD554D4}" type="pres">
      <dgm:prSet presAssocID="{B0FF9010-4450-4A03-AB6C-E1BB1DE8FB46}" presName="sibTrans" presStyleCnt="0"/>
      <dgm:spPr/>
    </dgm:pt>
    <dgm:pt modelId="{8A74F866-4116-42DF-B75D-9CCFBA6ED2E3}" type="pres">
      <dgm:prSet presAssocID="{C943C616-E72B-4099-B2A5-8FC62BE18F3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B0C930-9299-47F8-8057-D8A54B7679A1}" srcId="{809EA090-9A32-4AB5-B295-8FB5A16BA9B7}" destId="{A6309388-0EBB-469D-882C-378FE1428932}" srcOrd="1" destOrd="0" parTransId="{C79BB4A0-DBA7-4D6F-95D1-0F5EC378A142}" sibTransId="{B0FF9010-4450-4A03-AB6C-E1BB1DE8FB46}"/>
    <dgm:cxn modelId="{0CA3AB5F-2BF5-4891-AD44-DB5C2435B8F5}" type="presOf" srcId="{809EA090-9A32-4AB5-B295-8FB5A16BA9B7}" destId="{350E34F2-ABD2-4857-966C-EACC03ED60FB}" srcOrd="0" destOrd="0" presId="urn:microsoft.com/office/officeart/2005/8/layout/hProcess9"/>
    <dgm:cxn modelId="{1044FC79-E206-4D26-B055-53B26186815A}" srcId="{809EA090-9A32-4AB5-B295-8FB5A16BA9B7}" destId="{C943C616-E72B-4099-B2A5-8FC62BE18F39}" srcOrd="2" destOrd="0" parTransId="{EE0495E1-73BA-491B-9EE7-B2136A9B5D31}" sibTransId="{425C5A55-6698-4EE2-AD43-1630113DDE81}"/>
    <dgm:cxn modelId="{5B1825AC-ADEA-4A66-A346-81935BFFC408}" type="presOf" srcId="{5213A157-2937-47BE-98E1-359ABB915BE7}" destId="{B54BBA06-6D82-44E9-9A5D-C556EA45DB16}" srcOrd="0" destOrd="0" presId="urn:microsoft.com/office/officeart/2005/8/layout/hProcess9"/>
    <dgm:cxn modelId="{6EA78C85-B4C3-45B6-B78A-676B972A43B9}" type="presOf" srcId="{A6309388-0EBB-469D-882C-378FE1428932}" destId="{427A5AE0-F4B2-4370-AC49-D8575928325C}" srcOrd="0" destOrd="0" presId="urn:microsoft.com/office/officeart/2005/8/layout/hProcess9"/>
    <dgm:cxn modelId="{F6242DFA-23CE-4587-A977-5B05EA7977B1}" srcId="{809EA090-9A32-4AB5-B295-8FB5A16BA9B7}" destId="{5213A157-2937-47BE-98E1-359ABB915BE7}" srcOrd="0" destOrd="0" parTransId="{B8FBC0F3-7CF6-441F-84FA-0DB51F326DFF}" sibTransId="{BF170903-1B52-4150-B8B9-783304ACEA25}"/>
    <dgm:cxn modelId="{7F6C84E9-2641-4EE1-9C9A-214F982C823D}" type="presOf" srcId="{C943C616-E72B-4099-B2A5-8FC62BE18F39}" destId="{8A74F866-4116-42DF-B75D-9CCFBA6ED2E3}" srcOrd="0" destOrd="0" presId="urn:microsoft.com/office/officeart/2005/8/layout/hProcess9"/>
    <dgm:cxn modelId="{C2CCB21E-881A-41EB-A7F2-1E61913882DE}" type="presParOf" srcId="{350E34F2-ABD2-4857-966C-EACC03ED60FB}" destId="{61A13693-4746-4004-8A55-F22D398571F6}" srcOrd="0" destOrd="0" presId="urn:microsoft.com/office/officeart/2005/8/layout/hProcess9"/>
    <dgm:cxn modelId="{F247280D-98CA-43DD-8678-854D6702F986}" type="presParOf" srcId="{350E34F2-ABD2-4857-966C-EACC03ED60FB}" destId="{00290ABF-3D81-480D-9B28-A00661C24327}" srcOrd="1" destOrd="0" presId="urn:microsoft.com/office/officeart/2005/8/layout/hProcess9"/>
    <dgm:cxn modelId="{31A1311C-CA5D-4277-A9DE-D1763685BD07}" type="presParOf" srcId="{00290ABF-3D81-480D-9B28-A00661C24327}" destId="{B54BBA06-6D82-44E9-9A5D-C556EA45DB16}" srcOrd="0" destOrd="0" presId="urn:microsoft.com/office/officeart/2005/8/layout/hProcess9"/>
    <dgm:cxn modelId="{874E064F-0BAE-455D-BB23-DEED31496AD6}" type="presParOf" srcId="{00290ABF-3D81-480D-9B28-A00661C24327}" destId="{ABA769D5-5C91-4151-81DC-A29957AFB0AE}" srcOrd="1" destOrd="0" presId="urn:microsoft.com/office/officeart/2005/8/layout/hProcess9"/>
    <dgm:cxn modelId="{EE6E789B-D6C6-41AA-952D-729919E28999}" type="presParOf" srcId="{00290ABF-3D81-480D-9B28-A00661C24327}" destId="{427A5AE0-F4B2-4370-AC49-D8575928325C}" srcOrd="2" destOrd="0" presId="urn:microsoft.com/office/officeart/2005/8/layout/hProcess9"/>
    <dgm:cxn modelId="{A556CE5E-F131-4926-A091-3801ADB2EF88}" type="presParOf" srcId="{00290ABF-3D81-480D-9B28-A00661C24327}" destId="{5EDBEF54-BA0E-40CC-A4D2-B5D5DBD554D4}" srcOrd="3" destOrd="0" presId="urn:microsoft.com/office/officeart/2005/8/layout/hProcess9"/>
    <dgm:cxn modelId="{2BC819C9-6666-4C97-B80E-BF5DC236F4CF}" type="presParOf" srcId="{00290ABF-3D81-480D-9B28-A00661C24327}" destId="{8A74F866-4116-42DF-B75D-9CCFBA6ED2E3}" srcOrd="4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31ACAE-59EC-42CD-9458-5D067EFEA49C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51A6A2-35FF-4062-9478-24C3C5105D4F}">
      <dgm:prSet/>
      <dgm:spPr/>
      <dgm:t>
        <a:bodyPr/>
        <a:lstStyle/>
        <a:p>
          <a:r>
            <a:rPr lang="en-US" dirty="0"/>
            <a:t>Department </a:t>
          </a:r>
          <a:r>
            <a:rPr lang="en-US" dirty="0" smtClean="0"/>
            <a:t>will Continue Nurturing  </a:t>
          </a:r>
          <a:r>
            <a:rPr lang="en-US" dirty="0"/>
            <a:t>of three </a:t>
          </a:r>
          <a:r>
            <a:rPr lang="en-US" dirty="0" smtClean="0"/>
            <a:t>P</a:t>
          </a:r>
          <a:r>
            <a:rPr lang="en-US" baseline="30000" dirty="0" smtClean="0"/>
            <a:t>,’</a:t>
          </a:r>
          <a:r>
            <a:rPr lang="en-US" dirty="0" smtClean="0"/>
            <a:t>s</a:t>
          </a:r>
          <a:endParaRPr lang="en-US" dirty="0"/>
        </a:p>
      </dgm:t>
    </dgm:pt>
    <dgm:pt modelId="{D05F0660-B55D-41B7-BFA7-2DAB296794FF}" type="parTrans" cxnId="{03A028DD-FFE4-4E4F-AEA5-17FC3B771386}">
      <dgm:prSet/>
      <dgm:spPr/>
      <dgm:t>
        <a:bodyPr/>
        <a:lstStyle/>
        <a:p>
          <a:endParaRPr lang="en-US"/>
        </a:p>
      </dgm:t>
    </dgm:pt>
    <dgm:pt modelId="{9FBB2637-2453-4A04-BA30-3DE33E54CE6D}" type="sibTrans" cxnId="{03A028DD-FFE4-4E4F-AEA5-17FC3B771386}">
      <dgm:prSet/>
      <dgm:spPr/>
      <dgm:t>
        <a:bodyPr/>
        <a:lstStyle/>
        <a:p>
          <a:endParaRPr lang="en-US"/>
        </a:p>
      </dgm:t>
    </dgm:pt>
    <dgm:pt modelId="{2C72A720-5098-4782-B122-929A54E8CA51}">
      <dgm:prSet/>
      <dgm:spPr>
        <a:solidFill>
          <a:srgbClr val="8F0C92"/>
        </a:solidFill>
      </dgm:spPr>
      <dgm:t>
        <a:bodyPr/>
        <a:lstStyle/>
        <a:p>
          <a:r>
            <a:rPr lang="en-US" dirty="0"/>
            <a:t>Publications</a:t>
          </a:r>
          <a:r>
            <a:rPr lang="en-US" dirty="0" smtClean="0"/>
            <a:t>: </a:t>
          </a:r>
          <a:r>
            <a:rPr lang="en-US" dirty="0" smtClean="0"/>
            <a:t>~ 250</a:t>
          </a:r>
          <a:endParaRPr lang="en-US" dirty="0"/>
        </a:p>
      </dgm:t>
    </dgm:pt>
    <dgm:pt modelId="{96A35F37-3210-4D5F-9DD6-D1C6C72F0ECF}" type="parTrans" cxnId="{FC3CC938-CF26-4826-B312-BD89124C3B44}">
      <dgm:prSet/>
      <dgm:spPr/>
      <dgm:t>
        <a:bodyPr/>
        <a:lstStyle/>
        <a:p>
          <a:endParaRPr lang="en-US"/>
        </a:p>
      </dgm:t>
    </dgm:pt>
    <dgm:pt modelId="{A7386C21-5784-43B8-ABEC-C1D9DFAAA215}" type="sibTrans" cxnId="{FC3CC938-CF26-4826-B312-BD89124C3B44}">
      <dgm:prSet/>
      <dgm:spPr/>
      <dgm:t>
        <a:bodyPr/>
        <a:lstStyle/>
        <a:p>
          <a:endParaRPr lang="en-US"/>
        </a:p>
      </dgm:t>
    </dgm:pt>
    <dgm:pt modelId="{1D3A91B5-6AD4-4054-BD4F-4E29BEED5EE5}">
      <dgm:prSet/>
      <dgm:spPr>
        <a:solidFill>
          <a:srgbClr val="FF0000"/>
        </a:solidFill>
      </dgm:spPr>
      <dgm:t>
        <a:bodyPr/>
        <a:lstStyle/>
        <a:p>
          <a:r>
            <a:rPr lang="en-US" dirty="0"/>
            <a:t>Patent</a:t>
          </a:r>
          <a:r>
            <a:rPr lang="en-US" dirty="0" smtClean="0"/>
            <a:t>: 2 </a:t>
          </a:r>
          <a:endParaRPr lang="en-US" dirty="0"/>
        </a:p>
      </dgm:t>
    </dgm:pt>
    <dgm:pt modelId="{86A00A89-7155-4D67-AB2D-2F528E904370}" type="parTrans" cxnId="{46F46527-6538-4C12-AFE0-4B6EFFC946F7}">
      <dgm:prSet/>
      <dgm:spPr/>
      <dgm:t>
        <a:bodyPr/>
        <a:lstStyle/>
        <a:p>
          <a:endParaRPr lang="en-US"/>
        </a:p>
      </dgm:t>
    </dgm:pt>
    <dgm:pt modelId="{D2AF9A22-5CDA-4E32-ABDA-38002B7F974B}" type="sibTrans" cxnId="{46F46527-6538-4C12-AFE0-4B6EFFC946F7}">
      <dgm:prSet/>
      <dgm:spPr/>
      <dgm:t>
        <a:bodyPr/>
        <a:lstStyle/>
        <a:p>
          <a:endParaRPr lang="en-US"/>
        </a:p>
      </dgm:t>
    </dgm:pt>
    <dgm:pt modelId="{2225E99C-481A-4F42-8A04-B8611F382B2E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Project</a:t>
          </a:r>
          <a:r>
            <a:rPr lang="en-US" dirty="0" smtClean="0"/>
            <a:t>: </a:t>
          </a:r>
          <a:r>
            <a:rPr lang="en-US" dirty="0" smtClean="0"/>
            <a:t>4</a:t>
          </a:r>
          <a:endParaRPr lang="en-US" dirty="0"/>
        </a:p>
      </dgm:t>
    </dgm:pt>
    <dgm:pt modelId="{743E8FB0-5619-4344-8859-9131CD23A0ED}" type="parTrans" cxnId="{DA513332-E4A0-4D70-B333-AC57822CBE68}">
      <dgm:prSet/>
      <dgm:spPr/>
      <dgm:t>
        <a:bodyPr/>
        <a:lstStyle/>
        <a:p>
          <a:endParaRPr lang="en-US"/>
        </a:p>
      </dgm:t>
    </dgm:pt>
    <dgm:pt modelId="{2331D4BB-152D-4835-8684-052D60775E26}" type="sibTrans" cxnId="{DA513332-E4A0-4D70-B333-AC57822CBE68}">
      <dgm:prSet/>
      <dgm:spPr/>
      <dgm:t>
        <a:bodyPr/>
        <a:lstStyle/>
        <a:p>
          <a:endParaRPr lang="en-US"/>
        </a:p>
      </dgm:t>
    </dgm:pt>
    <dgm:pt modelId="{B598A3D3-1F88-450A-BE5B-AB5F96927A72}" type="pres">
      <dgm:prSet presAssocID="{F631ACAE-59EC-42CD-9458-5D067EFEA49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EA9C73-3417-45CC-98C2-9BBD505945D1}" type="pres">
      <dgm:prSet presAssocID="{FE51A6A2-35FF-4062-9478-24C3C5105D4F}" presName="composite" presStyleCnt="0"/>
      <dgm:spPr/>
    </dgm:pt>
    <dgm:pt modelId="{74CF3E98-97A9-4772-9234-454BCB134A75}" type="pres">
      <dgm:prSet presAssocID="{FE51A6A2-35FF-4062-9478-24C3C5105D4F}" presName="imgShp" presStyleLbl="fgImgPlac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/>
            </a:extLst>
          </a:blip>
          <a:srcRect/>
          <a:stretch>
            <a:fillRect/>
          </a:stretch>
        </a:blipFill>
      </dgm:spPr>
    </dgm:pt>
    <dgm:pt modelId="{BEE15BED-189F-4778-B792-3F3F21D85A70}" type="pres">
      <dgm:prSet presAssocID="{FE51A6A2-35FF-4062-9478-24C3C5105D4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6AB001-FDB5-4C45-A90E-0AC72918A2CF}" type="pres">
      <dgm:prSet presAssocID="{9FBB2637-2453-4A04-BA30-3DE33E54CE6D}" presName="spacing" presStyleCnt="0"/>
      <dgm:spPr/>
    </dgm:pt>
    <dgm:pt modelId="{5EF8C784-DB7A-4330-851E-D45690F2CC49}" type="pres">
      <dgm:prSet presAssocID="{2C72A720-5098-4782-B122-929A54E8CA51}" presName="composite" presStyleCnt="0"/>
      <dgm:spPr/>
    </dgm:pt>
    <dgm:pt modelId="{C640A35E-1F25-4A6D-A30B-31F0636C2E8C}" type="pres">
      <dgm:prSet presAssocID="{2C72A720-5098-4782-B122-929A54E8CA51}" presName="imgShp" presStyleLbl="fgImgPlace1" presStyleIdx="1" presStyleCnt="4"/>
      <dgm:spPr>
        <a:blipFill rotWithShape="1">
          <a:blip xmlns:r="http://schemas.openxmlformats.org/officeDocument/2006/relationships" r:embed="rId2">
            <a:extLst>
              <a:ext uri="{28A0092B-C50C-407E-A947-70E740481C1C}"/>
            </a:extLst>
          </a:blip>
          <a:srcRect/>
          <a:stretch>
            <a:fillRect l="-20000" r="-20000"/>
          </a:stretch>
        </a:blipFill>
      </dgm:spPr>
    </dgm:pt>
    <dgm:pt modelId="{0CD119E1-CF6C-4EBA-AC69-29E57A7527EA}" type="pres">
      <dgm:prSet presAssocID="{2C72A720-5098-4782-B122-929A54E8CA51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6705E-7654-485C-BCC4-22FFA1E52783}" type="pres">
      <dgm:prSet presAssocID="{A7386C21-5784-43B8-ABEC-C1D9DFAAA215}" presName="spacing" presStyleCnt="0"/>
      <dgm:spPr/>
    </dgm:pt>
    <dgm:pt modelId="{43E93A3C-F5C9-4AE2-B311-382F3531AE7D}" type="pres">
      <dgm:prSet presAssocID="{1D3A91B5-6AD4-4054-BD4F-4E29BEED5EE5}" presName="composite" presStyleCnt="0"/>
      <dgm:spPr/>
    </dgm:pt>
    <dgm:pt modelId="{17251F23-8035-4B3C-B6DA-28C1B35D78A0}" type="pres">
      <dgm:prSet presAssocID="{1D3A91B5-6AD4-4054-BD4F-4E29BEED5EE5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/>
            </a:extLst>
          </a:blip>
          <a:srcRect/>
          <a:stretch>
            <a:fillRect l="-39000" r="-39000"/>
          </a:stretch>
        </a:blipFill>
      </dgm:spPr>
    </dgm:pt>
    <dgm:pt modelId="{BA46CCC8-58BF-45E1-872E-DA8EBEB908DC}" type="pres">
      <dgm:prSet presAssocID="{1D3A91B5-6AD4-4054-BD4F-4E29BEED5EE5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BB772-1D2B-4F49-BDD2-E8B682B95EDD}" type="pres">
      <dgm:prSet presAssocID="{D2AF9A22-5CDA-4E32-ABDA-38002B7F974B}" presName="spacing" presStyleCnt="0"/>
      <dgm:spPr/>
    </dgm:pt>
    <dgm:pt modelId="{0258AE88-4CDE-4341-A57D-C9127E8E0CD0}" type="pres">
      <dgm:prSet presAssocID="{2225E99C-481A-4F42-8A04-B8611F382B2E}" presName="composite" presStyleCnt="0"/>
      <dgm:spPr/>
    </dgm:pt>
    <dgm:pt modelId="{44153D61-BE47-4EEC-AFFD-5A120253EA31}" type="pres">
      <dgm:prSet presAssocID="{2225E99C-481A-4F42-8A04-B8611F382B2E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/>
            </a:extLst>
          </a:blip>
          <a:srcRect/>
          <a:stretch>
            <a:fillRect/>
          </a:stretch>
        </a:blipFill>
      </dgm:spPr>
    </dgm:pt>
    <dgm:pt modelId="{0C84AE68-1EC9-4657-8BD1-7B9D72DD63D5}" type="pres">
      <dgm:prSet presAssocID="{2225E99C-481A-4F42-8A04-B8611F382B2E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BD4577-4BEB-4384-A9D9-BDBE7C2BA2FC}" type="presOf" srcId="{1D3A91B5-6AD4-4054-BD4F-4E29BEED5EE5}" destId="{BA46CCC8-58BF-45E1-872E-DA8EBEB908DC}" srcOrd="0" destOrd="0" presId="urn:microsoft.com/office/officeart/2005/8/layout/vList3#2"/>
    <dgm:cxn modelId="{0F1EE93C-347E-4DD3-A36D-38E299C64A81}" type="presOf" srcId="{2C72A720-5098-4782-B122-929A54E8CA51}" destId="{0CD119E1-CF6C-4EBA-AC69-29E57A7527EA}" srcOrd="0" destOrd="0" presId="urn:microsoft.com/office/officeart/2005/8/layout/vList3#2"/>
    <dgm:cxn modelId="{DA513332-E4A0-4D70-B333-AC57822CBE68}" srcId="{F631ACAE-59EC-42CD-9458-5D067EFEA49C}" destId="{2225E99C-481A-4F42-8A04-B8611F382B2E}" srcOrd="3" destOrd="0" parTransId="{743E8FB0-5619-4344-8859-9131CD23A0ED}" sibTransId="{2331D4BB-152D-4835-8684-052D60775E26}"/>
    <dgm:cxn modelId="{14F431E9-1AFA-4B88-925C-EF9BCA0AFB70}" type="presOf" srcId="{F631ACAE-59EC-42CD-9458-5D067EFEA49C}" destId="{B598A3D3-1F88-450A-BE5B-AB5F96927A72}" srcOrd="0" destOrd="0" presId="urn:microsoft.com/office/officeart/2005/8/layout/vList3#2"/>
    <dgm:cxn modelId="{46F46527-6538-4C12-AFE0-4B6EFFC946F7}" srcId="{F631ACAE-59EC-42CD-9458-5D067EFEA49C}" destId="{1D3A91B5-6AD4-4054-BD4F-4E29BEED5EE5}" srcOrd="2" destOrd="0" parTransId="{86A00A89-7155-4D67-AB2D-2F528E904370}" sibTransId="{D2AF9A22-5CDA-4E32-ABDA-38002B7F974B}"/>
    <dgm:cxn modelId="{8EF0C4EF-38F2-49F0-9E1B-3101E21F9B97}" type="presOf" srcId="{FE51A6A2-35FF-4062-9478-24C3C5105D4F}" destId="{BEE15BED-189F-4778-B792-3F3F21D85A70}" srcOrd="0" destOrd="0" presId="urn:microsoft.com/office/officeart/2005/8/layout/vList3#2"/>
    <dgm:cxn modelId="{F8C993B7-7477-4923-8AE8-5B185FCC121D}" type="presOf" srcId="{2225E99C-481A-4F42-8A04-B8611F382B2E}" destId="{0C84AE68-1EC9-4657-8BD1-7B9D72DD63D5}" srcOrd="0" destOrd="0" presId="urn:microsoft.com/office/officeart/2005/8/layout/vList3#2"/>
    <dgm:cxn modelId="{03A028DD-FFE4-4E4F-AEA5-17FC3B771386}" srcId="{F631ACAE-59EC-42CD-9458-5D067EFEA49C}" destId="{FE51A6A2-35FF-4062-9478-24C3C5105D4F}" srcOrd="0" destOrd="0" parTransId="{D05F0660-B55D-41B7-BFA7-2DAB296794FF}" sibTransId="{9FBB2637-2453-4A04-BA30-3DE33E54CE6D}"/>
    <dgm:cxn modelId="{FC3CC938-CF26-4826-B312-BD89124C3B44}" srcId="{F631ACAE-59EC-42CD-9458-5D067EFEA49C}" destId="{2C72A720-5098-4782-B122-929A54E8CA51}" srcOrd="1" destOrd="0" parTransId="{96A35F37-3210-4D5F-9DD6-D1C6C72F0ECF}" sibTransId="{A7386C21-5784-43B8-ABEC-C1D9DFAAA215}"/>
    <dgm:cxn modelId="{4A8E3A26-1BBC-4079-8587-6BD198FC20AC}" type="presParOf" srcId="{B598A3D3-1F88-450A-BE5B-AB5F96927A72}" destId="{99EA9C73-3417-45CC-98C2-9BBD505945D1}" srcOrd="0" destOrd="0" presId="urn:microsoft.com/office/officeart/2005/8/layout/vList3#2"/>
    <dgm:cxn modelId="{9A3E0EEF-4459-4BFB-BD84-002DECA57EF0}" type="presParOf" srcId="{99EA9C73-3417-45CC-98C2-9BBD505945D1}" destId="{74CF3E98-97A9-4772-9234-454BCB134A75}" srcOrd="0" destOrd="0" presId="urn:microsoft.com/office/officeart/2005/8/layout/vList3#2"/>
    <dgm:cxn modelId="{406E0F4C-2C6D-4EE4-9C53-6F2216FD5532}" type="presParOf" srcId="{99EA9C73-3417-45CC-98C2-9BBD505945D1}" destId="{BEE15BED-189F-4778-B792-3F3F21D85A70}" srcOrd="1" destOrd="0" presId="urn:microsoft.com/office/officeart/2005/8/layout/vList3#2"/>
    <dgm:cxn modelId="{2E69C837-A629-43D4-A0E8-59C036BE6C35}" type="presParOf" srcId="{B598A3D3-1F88-450A-BE5B-AB5F96927A72}" destId="{EC6AB001-FDB5-4C45-A90E-0AC72918A2CF}" srcOrd="1" destOrd="0" presId="urn:microsoft.com/office/officeart/2005/8/layout/vList3#2"/>
    <dgm:cxn modelId="{F6C48C11-CAC5-4BB4-A505-D6FF5C33E0E0}" type="presParOf" srcId="{B598A3D3-1F88-450A-BE5B-AB5F96927A72}" destId="{5EF8C784-DB7A-4330-851E-D45690F2CC49}" srcOrd="2" destOrd="0" presId="urn:microsoft.com/office/officeart/2005/8/layout/vList3#2"/>
    <dgm:cxn modelId="{9D25648D-4459-49BB-B09D-B5F0CFC4526C}" type="presParOf" srcId="{5EF8C784-DB7A-4330-851E-D45690F2CC49}" destId="{C640A35E-1F25-4A6D-A30B-31F0636C2E8C}" srcOrd="0" destOrd="0" presId="urn:microsoft.com/office/officeart/2005/8/layout/vList3#2"/>
    <dgm:cxn modelId="{14FD5D9E-A179-49A4-8262-378D6B91636D}" type="presParOf" srcId="{5EF8C784-DB7A-4330-851E-D45690F2CC49}" destId="{0CD119E1-CF6C-4EBA-AC69-29E57A7527EA}" srcOrd="1" destOrd="0" presId="urn:microsoft.com/office/officeart/2005/8/layout/vList3#2"/>
    <dgm:cxn modelId="{69220261-5E13-452E-A556-ECFF437FBB71}" type="presParOf" srcId="{B598A3D3-1F88-450A-BE5B-AB5F96927A72}" destId="{1906705E-7654-485C-BCC4-22FFA1E52783}" srcOrd="3" destOrd="0" presId="urn:microsoft.com/office/officeart/2005/8/layout/vList3#2"/>
    <dgm:cxn modelId="{46203B12-236D-43D7-88C6-BAD7B3323D8C}" type="presParOf" srcId="{B598A3D3-1F88-450A-BE5B-AB5F96927A72}" destId="{43E93A3C-F5C9-4AE2-B311-382F3531AE7D}" srcOrd="4" destOrd="0" presId="urn:microsoft.com/office/officeart/2005/8/layout/vList3#2"/>
    <dgm:cxn modelId="{88C2BDF9-685D-4342-A8BE-2CC3A0FE880B}" type="presParOf" srcId="{43E93A3C-F5C9-4AE2-B311-382F3531AE7D}" destId="{17251F23-8035-4B3C-B6DA-28C1B35D78A0}" srcOrd="0" destOrd="0" presId="urn:microsoft.com/office/officeart/2005/8/layout/vList3#2"/>
    <dgm:cxn modelId="{E45C3F9D-CE53-494D-AA2D-9A2D14291273}" type="presParOf" srcId="{43E93A3C-F5C9-4AE2-B311-382F3531AE7D}" destId="{BA46CCC8-58BF-45E1-872E-DA8EBEB908DC}" srcOrd="1" destOrd="0" presId="urn:microsoft.com/office/officeart/2005/8/layout/vList3#2"/>
    <dgm:cxn modelId="{ABF58E88-2E76-4C58-AE86-CC36E54F69AE}" type="presParOf" srcId="{B598A3D3-1F88-450A-BE5B-AB5F96927A72}" destId="{211BB772-1D2B-4F49-BDD2-E8B682B95EDD}" srcOrd="5" destOrd="0" presId="urn:microsoft.com/office/officeart/2005/8/layout/vList3#2"/>
    <dgm:cxn modelId="{6782EE2F-2F4E-4C89-8B73-4250C16BAFC0}" type="presParOf" srcId="{B598A3D3-1F88-450A-BE5B-AB5F96927A72}" destId="{0258AE88-4CDE-4341-A57D-C9127E8E0CD0}" srcOrd="6" destOrd="0" presId="urn:microsoft.com/office/officeart/2005/8/layout/vList3#2"/>
    <dgm:cxn modelId="{A4039C81-6CCC-4A04-A9ED-355E3125A856}" type="presParOf" srcId="{0258AE88-4CDE-4341-A57D-C9127E8E0CD0}" destId="{44153D61-BE47-4EEC-AFFD-5A120253EA31}" srcOrd="0" destOrd="0" presId="urn:microsoft.com/office/officeart/2005/8/layout/vList3#2"/>
    <dgm:cxn modelId="{5420A624-9FAD-4867-8B3C-EF1787B10C06}" type="presParOf" srcId="{0258AE88-4CDE-4341-A57D-C9127E8E0CD0}" destId="{0C84AE68-1EC9-4657-8BD1-7B9D72DD63D5}" srcOrd="1" destOrd="0" presId="urn:microsoft.com/office/officeart/2005/8/layout/vList3#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A10229C-EC8B-4968-A911-D9D877C24228}" type="datetimeFigureOut">
              <a:rPr lang="en-US"/>
              <a:pPr>
                <a:defRPr/>
              </a:pPr>
              <a:t>5/10/2019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AA821BD-7A12-42CE-AD38-3421A29AE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71ED5B-8C78-4D3A-8257-2E464FCF00D7}" type="datetimeFigureOut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95547ED-650C-4E25-8764-90EF2BE99B1A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2B04FE-4205-43D9-9121-C8706074A402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4414838"/>
            <a:ext cx="5670550" cy="41846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7CD2-5375-4BAB-B045-18D032897F09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A0FDC-43D3-4433-A438-45CBFE5738E7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2A83E-52B7-4032-9A40-A794C91A3E0A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581FF-5900-43E2-B86B-7AC02F74A8DA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0665-5EDA-434C-A8E7-319ED7F40D39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6CBD-7B81-4FAC-99F1-F55D7C89EB6A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4F8DC1E9-FFE5-4539-9681-267B44CE97E4}" type="datetime1">
              <a:rPr lang="en-US"/>
              <a:pPr>
                <a:defRPr/>
              </a:pPr>
              <a:t>5/10/2019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7"/>
          </p:nvPr>
        </p:nvSpPr>
        <p:spPr>
          <a:xfrm>
            <a:off x="8620125" y="6473825"/>
            <a:ext cx="403225" cy="384175"/>
          </a:xfr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fld id="{01B5E436-6374-41D1-BAB9-CCA8D4EAF2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A9F89-CF6B-4A03-A7D8-564506D6292C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B55C-676D-44E2-B3A8-39578D99CD3B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7413-6F11-4392-BA45-B8091937E219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CA17E-C3F6-472B-8EC7-AF77028E39DC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67DDC-EDC6-4341-B967-C2FC91D39C98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E1FB-DFE6-4B74-8B64-7F18925F04B8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AD959-D352-44E2-A7CB-AD8FBCBA5E5A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938A4-6BD8-4CFC-A62D-C57C59A274EE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F95EE-237F-4661-B742-DE43BBD75366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F1BC0-1516-4ED2-A865-84F2DE8448FC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76073-082F-4299-85A4-E819CB8D8054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ACD60-FA1D-437D-A54B-35F90B190FE2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7846F-CF8D-4E00-A5B8-A38D1A2B9906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54F0-9CF3-41F4-8B95-3E8598FE797D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A0B5F-27D5-49A6-AB6F-4594261E39C8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E62A8-B02C-45F3-9EB9-5F086FBCFCC1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E82AA64-3C93-4DAB-A722-8B183098556C}" type="datetime1">
              <a:rPr lang="en-US"/>
              <a:pPr>
                <a:defRPr/>
              </a:pPr>
              <a:t>5/10/2019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6C2180C-8D03-4562-B207-0E837227BF92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9" r:id="rId1"/>
    <p:sldLayoutId id="2147484530" r:id="rId2"/>
    <p:sldLayoutId id="2147484531" r:id="rId3"/>
    <p:sldLayoutId id="2147484532" r:id="rId4"/>
    <p:sldLayoutId id="2147484533" r:id="rId5"/>
    <p:sldLayoutId id="2147484534" r:id="rId6"/>
    <p:sldLayoutId id="2147484535" r:id="rId7"/>
    <p:sldLayoutId id="2147484536" r:id="rId8"/>
    <p:sldLayoutId id="2147484537" r:id="rId9"/>
    <p:sldLayoutId id="2147484538" r:id="rId10"/>
    <p:sldLayoutId id="2147484539" r:id="rId11"/>
    <p:sldLayoutId id="214748454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1DED1-8F95-4A72-B686-5CD798534D47}" type="datetime1">
              <a:rPr lang="en-US" smtClean="0"/>
              <a:pPr/>
              <a:t>5/10/2019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3CFAE-9AEA-4F53-9374-1B0FC4E3B98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Image result for banasthali vidyapith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981200"/>
            <a:ext cx="1905000" cy="190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609600"/>
            <a:ext cx="76962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Research Roadmap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343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Chemistry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61E26C-B9E4-4F94-A52A-C621CAFB7565}" type="slidenum">
              <a:rPr lang="en-IN" altLang="en-US" sz="2800"/>
              <a:pPr/>
              <a:t>2</a:t>
            </a:fld>
            <a:endParaRPr lang="en-IN" altLang="en-US" sz="2800"/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835025" y="930275"/>
            <a:ext cx="76311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2060"/>
                </a:solidFill>
              </a:rPr>
              <a:t>In </a:t>
            </a:r>
            <a:r>
              <a:rPr lang="en-US" altLang="en-US" sz="2800" dirty="0" smtClean="0">
                <a:solidFill>
                  <a:srgbClr val="002060"/>
                </a:solidFill>
              </a:rPr>
              <a:t>Department  </a:t>
            </a:r>
            <a:r>
              <a:rPr lang="en-US" altLang="en-US" sz="2800" dirty="0">
                <a:solidFill>
                  <a:srgbClr val="002060"/>
                </a:solidFill>
              </a:rPr>
              <a:t>of Chemistry, there are </a:t>
            </a:r>
            <a:r>
              <a:rPr lang="en-US" altLang="en-US" sz="2800" dirty="0">
                <a:solidFill>
                  <a:srgbClr val="FF0000"/>
                </a:solidFill>
              </a:rPr>
              <a:t>sixteen members </a:t>
            </a:r>
            <a:r>
              <a:rPr lang="en-US" altLang="en-US" sz="2800" dirty="0">
                <a:solidFill>
                  <a:srgbClr val="002060"/>
                </a:solidFill>
              </a:rPr>
              <a:t>in the teaching staff of Chemistry. </a:t>
            </a:r>
          </a:p>
          <a:p>
            <a:pPr algn="just" eaLnBrk="1" hangingPunct="1"/>
            <a:endParaRPr lang="en-US" altLang="en-US" sz="2800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en-US" altLang="en-US" sz="2800" dirty="0">
                <a:solidFill>
                  <a:srgbClr val="002060"/>
                </a:solidFill>
              </a:rPr>
              <a:t>All are </a:t>
            </a:r>
            <a:r>
              <a:rPr lang="en-US" altLang="en-US" sz="2800" dirty="0" err="1">
                <a:solidFill>
                  <a:srgbClr val="FF0000"/>
                </a:solidFill>
              </a:rPr>
              <a:t>Ph.Ds</a:t>
            </a:r>
            <a:r>
              <a:rPr lang="en-US" altLang="en-US" sz="2800" dirty="0">
                <a:solidFill>
                  <a:srgbClr val="FF0000"/>
                </a:solidFill>
              </a:rPr>
              <a:t>., </a:t>
            </a:r>
            <a:r>
              <a:rPr lang="en-US" altLang="en-US" sz="2800" dirty="0">
                <a:solidFill>
                  <a:srgbClr val="002060"/>
                </a:solidFill>
              </a:rPr>
              <a:t>out of these </a:t>
            </a:r>
            <a:r>
              <a:rPr lang="en-US" altLang="en-US" sz="2800" dirty="0" smtClean="0">
                <a:solidFill>
                  <a:srgbClr val="FF0000"/>
                </a:solidFill>
              </a:rPr>
              <a:t>nine </a:t>
            </a:r>
            <a:r>
              <a:rPr lang="en-US" altLang="en-US" sz="2800" dirty="0">
                <a:solidFill>
                  <a:srgbClr val="FF0000"/>
                </a:solidFill>
              </a:rPr>
              <a:t>members </a:t>
            </a:r>
            <a:r>
              <a:rPr lang="en-US" altLang="en-US" sz="2800" dirty="0">
                <a:solidFill>
                  <a:srgbClr val="002060"/>
                </a:solidFill>
              </a:rPr>
              <a:t>are approved Ph.D. research supervisors. </a:t>
            </a:r>
          </a:p>
          <a:p>
            <a:pPr algn="just" eaLnBrk="1" hangingPunct="1"/>
            <a:endParaRPr lang="en-US" altLang="en-US" sz="2800" dirty="0">
              <a:solidFill>
                <a:srgbClr val="002060"/>
              </a:solidFill>
            </a:endParaRPr>
          </a:p>
          <a:p>
            <a:pPr algn="just" eaLnBrk="1" hangingPunct="1"/>
            <a:r>
              <a:rPr lang="en-US" altLang="en-US" sz="2800" dirty="0">
                <a:solidFill>
                  <a:srgbClr val="002060"/>
                </a:solidFill>
              </a:rPr>
              <a:t>In all about thirty research scholars have been pursuing their research work in various thrust areas </a:t>
            </a:r>
            <a:r>
              <a:rPr lang="en-US" altLang="en-US" sz="2800" dirty="0" err="1">
                <a:solidFill>
                  <a:srgbClr val="002060"/>
                </a:solidFill>
              </a:rPr>
              <a:t>programmes</a:t>
            </a:r>
            <a:r>
              <a:rPr lang="en-US" altLang="en-US" sz="2800" dirty="0">
                <a:solidFill>
                  <a:srgbClr val="002060"/>
                </a:solidFill>
              </a:rPr>
              <a:t> of research in chemistry.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ACD60-FA1D-437D-A54B-35F90B190FE2}" type="slidenum">
              <a:rPr lang="en-IN" altLang="en-US" smtClean="0"/>
              <a:pPr>
                <a:defRPr/>
              </a:pPr>
              <a:t>3</a:t>
            </a:fld>
            <a:endParaRPr lang="en-IN" altLang="en-US"/>
          </a:p>
        </p:txBody>
      </p:sp>
      <p:graphicFrame>
        <p:nvGraphicFramePr>
          <p:cNvPr id="3" name="Diagram 2">
            <a:extLst>
              <a:ext uri="{FF2B5EF4-FFF2-40B4-BE49-F238E27FC236}"/>
            </a:extLst>
          </p:cNvPr>
          <p:cNvGraphicFramePr/>
          <p:nvPr/>
        </p:nvGraphicFramePr>
        <p:xfrm>
          <a:off x="1245476" y="1072056"/>
          <a:ext cx="7126014" cy="5533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84163"/>
            <a:ext cx="9144000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/>
            <a:r>
              <a:rPr lang="en-US" altLang="en-US" sz="3200" dirty="0">
                <a:solidFill>
                  <a:srgbClr val="060830"/>
                </a:solidFill>
              </a:rPr>
              <a:t>Thrust Areas of Research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1FE354-1972-4EFC-97DB-D992E0E6A59F}" type="slidenum">
              <a:rPr lang="en-IN" altLang="en-US"/>
              <a:pPr/>
              <a:t>4</a:t>
            </a:fld>
            <a:endParaRPr lang="en-IN" altLang="en-US"/>
          </a:p>
        </p:txBody>
      </p:sp>
      <p:graphicFrame>
        <p:nvGraphicFramePr>
          <p:cNvPr id="3" name="Diagram 2">
            <a:extLst>
              <a:ext uri="{FF2B5EF4-FFF2-40B4-BE49-F238E27FC236}"/>
            </a:extLst>
          </p:cNvPr>
          <p:cNvGraphicFramePr/>
          <p:nvPr/>
        </p:nvGraphicFramePr>
        <p:xfrm>
          <a:off x="1235033" y="176938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1150505" y="460086"/>
            <a:ext cx="701040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2400" dirty="0" smtClean="0"/>
              <a:t>Publications in last five years</a:t>
            </a:r>
            <a:endParaRPr lang="en-US" sz="2400" dirty="0"/>
          </a:p>
        </p:txBody>
      </p:sp>
      <p:pic>
        <p:nvPicPr>
          <p:cNvPr id="6150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70738" y="996950"/>
            <a:ext cx="13096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37425" y="4564063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182" y="1174110"/>
            <a:ext cx="1262494" cy="167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1889" y="4658086"/>
            <a:ext cx="1312429" cy="172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858982" y="6456218"/>
            <a:ext cx="858982" cy="38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IF-9.9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7818" y="2881745"/>
            <a:ext cx="900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IF-6.14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481454" y="2757054"/>
            <a:ext cx="858982" cy="38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IF-4.8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64582" y="6206836"/>
            <a:ext cx="858982" cy="38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IF-2.3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04800" y="763588"/>
            <a:ext cx="8077200" cy="704850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3600" dirty="0" smtClean="0">
                <a:solidFill>
                  <a:srgbClr val="100698"/>
                </a:solidFill>
                <a:latin typeface="Times New Roman" pitchFamily="18" charset="0"/>
                <a:cs typeface="Times New Roman" pitchFamily="18" charset="0"/>
              </a:rPr>
              <a:t>Achievements in Research</a:t>
            </a:r>
            <a:r>
              <a:rPr lang="en-US" sz="3600" dirty="0" smtClean="0">
                <a:solidFill>
                  <a:srgbClr val="100698"/>
                </a:solidFill>
              </a:rPr>
              <a:t>  </a:t>
            </a:r>
            <a:r>
              <a:rPr lang="en-US" sz="3600" dirty="0" smtClean="0">
                <a:solidFill>
                  <a:srgbClr val="100698"/>
                </a:solidFill>
                <a:latin typeface="Times New Roman" pitchFamily="18" charset="0"/>
                <a:cs typeface="Times New Roman" pitchFamily="18" charset="0"/>
              </a:rPr>
              <a:t>(2014-18) </a:t>
            </a:r>
            <a:endParaRPr lang="en-IN" sz="3600" dirty="0" smtClean="0">
              <a:solidFill>
                <a:srgbClr val="1006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sz="quarter" idx="15"/>
          </p:nvPr>
        </p:nvSpPr>
        <p:spPr>
          <a:xfrm>
            <a:off x="252413" y="1527175"/>
            <a:ext cx="8639175" cy="484187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Paper Published:					248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Paper Per Faculty:					13.8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Total Impact Factor: 				325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Average Impact Factor of Top Ten papers: 5.92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Impact Factor per paper:				1.68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Total citation: 	</a:t>
            </a:r>
            <a:r>
              <a:rPr lang="en-US" dirty="0" smtClean="0">
                <a:solidFill>
                  <a:srgbClr val="C00000"/>
                </a:solidFill>
              </a:rPr>
              <a:t>					</a:t>
            </a:r>
            <a:r>
              <a:rPr lang="en-US" dirty="0" smtClean="0">
                <a:solidFill>
                  <a:srgbClr val="0000FF"/>
                </a:solidFill>
              </a:rPr>
              <a:t>1980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Citation per faculty:					</a:t>
            </a:r>
            <a:r>
              <a:rPr lang="en-US" dirty="0" smtClean="0">
                <a:solidFill>
                  <a:srgbClr val="FF0000"/>
                </a:solidFill>
              </a:rPr>
              <a:t>141.42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ctr">
              <a:defRPr/>
            </a:pPr>
            <a:fld id="{5B832AB3-575B-44AE-93C2-DEA4709C2C03}" type="slidenum">
              <a:rPr lang="en-US"/>
              <a:pPr algn="ctr">
                <a:defRPr/>
              </a:pPr>
              <a:t>5</a:t>
            </a:fld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CE67F-4324-4D58-B41E-0E7351ABDAC6}" type="slidenum">
              <a:rPr lang="en-IN" smtClean="0"/>
              <a:pPr>
                <a:defRPr/>
              </a:pPr>
              <a:t>6</a:t>
            </a:fld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977900" y="1924050"/>
            <a:ext cx="77724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FF"/>
                </a:solidFill>
              </a:rPr>
              <a:t>Project in hand (DST, Fast Track):</a:t>
            </a:r>
            <a:r>
              <a:rPr lang="en-US" sz="2400" dirty="0" smtClean="0">
                <a:solidFill>
                  <a:srgbClr val="0000FF"/>
                </a:solidFill>
              </a:rPr>
              <a:t>01</a:t>
            </a:r>
            <a:endParaRPr lang="en-US" sz="2400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00FF"/>
                </a:solidFill>
              </a:rPr>
              <a:t>Project completed (UGC, Major):</a:t>
            </a:r>
            <a:r>
              <a:rPr lang="en-US" sz="2400" dirty="0" smtClean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6150" y="3184525"/>
            <a:ext cx="780415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FF"/>
                </a:solidFill>
              </a:rPr>
              <a:t>In </a:t>
            </a:r>
            <a:r>
              <a:rPr lang="en-US" sz="2400" dirty="0" smtClean="0">
                <a:solidFill>
                  <a:srgbClr val="0000FF"/>
                </a:solidFill>
              </a:rPr>
              <a:t>addition, Department </a:t>
            </a:r>
            <a:r>
              <a:rPr lang="en-US" sz="2400" dirty="0">
                <a:solidFill>
                  <a:srgbClr val="0000FF"/>
                </a:solidFill>
              </a:rPr>
              <a:t>has also been </a:t>
            </a:r>
            <a:r>
              <a:rPr lang="en-US" sz="2400" dirty="0" smtClean="0">
                <a:solidFill>
                  <a:srgbClr val="0000FF"/>
                </a:solidFill>
              </a:rPr>
              <a:t>operating projects </a:t>
            </a:r>
            <a:r>
              <a:rPr lang="en-US" sz="2400" dirty="0">
                <a:solidFill>
                  <a:srgbClr val="0000FF"/>
                </a:solidFill>
              </a:rPr>
              <a:t>received from </a:t>
            </a:r>
            <a:r>
              <a:rPr lang="en-US" sz="2400" dirty="0" smtClean="0">
                <a:solidFill>
                  <a:srgbClr val="0000FF"/>
                </a:solidFill>
              </a:rPr>
              <a:t>DST CURIE, MHRD </a:t>
            </a:r>
            <a:r>
              <a:rPr lang="en-US" sz="2400" dirty="0">
                <a:solidFill>
                  <a:srgbClr val="0000FF"/>
                </a:solidFill>
              </a:rPr>
              <a:t>and (WTP) DST.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852487" y="488950"/>
            <a:ext cx="7867650" cy="7694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Cont….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2975" y="5114926"/>
            <a:ext cx="7729538" cy="8925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Patent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Filed:					01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42888"/>
            <a:ext cx="8229600" cy="61293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  <a:defRPr/>
            </a:pPr>
            <a:r>
              <a:rPr lang="en-US" dirty="0" smtClean="0">
                <a:solidFill>
                  <a:srgbClr val="2C1DF1"/>
                </a:solidFill>
                <a:latin typeface="+mj-lt"/>
              </a:rPr>
              <a:t>Department plans to improve further its </a:t>
            </a:r>
            <a:r>
              <a:rPr lang="en-US" dirty="0" smtClean="0">
                <a:solidFill>
                  <a:srgbClr val="2C1DF1"/>
                </a:solidFill>
                <a:latin typeface="+mj-lt"/>
              </a:rPr>
              <a:t>quality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2C1DF1"/>
                </a:solidFill>
                <a:latin typeface="+mj-lt"/>
              </a:rPr>
              <a:t>of research:</a:t>
            </a:r>
            <a:endParaRPr lang="en-US" dirty="0" smtClean="0">
              <a:solidFill>
                <a:srgbClr val="2C1DF1"/>
              </a:solidFill>
              <a:latin typeface="+mj-lt"/>
            </a:endParaRPr>
          </a:p>
          <a:p>
            <a:pPr marL="173038" indent="-173038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2C1DF1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2C1DF1"/>
                </a:solidFill>
                <a:latin typeface="+mj-lt"/>
              </a:rPr>
              <a:t>By submitting active research proposals to various funding agencies in the following thrust areas (~ 150 </a:t>
            </a:r>
            <a:r>
              <a:rPr lang="en-US" dirty="0" err="1" smtClean="0">
                <a:solidFill>
                  <a:srgbClr val="2C1DF1"/>
                </a:solidFill>
                <a:latin typeface="+mj-lt"/>
              </a:rPr>
              <a:t>lacs</a:t>
            </a:r>
            <a:r>
              <a:rPr lang="en-US" dirty="0" smtClean="0">
                <a:solidFill>
                  <a:srgbClr val="2C1DF1"/>
                </a:solidFill>
                <a:latin typeface="+mj-lt"/>
              </a:rPr>
              <a:t>);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marL="173038" indent="-173038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Individual research project </a:t>
            </a:r>
            <a:r>
              <a:rPr lang="en-US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applied-05 </a:t>
            </a:r>
            <a:endParaRPr lang="en-US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marL="236538" indent="-236538"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(DAE/DST) in the following trust areas:</a:t>
            </a:r>
          </a:p>
          <a:p>
            <a:pPr marL="236538" indent="-236538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Water </a:t>
            </a:r>
            <a:r>
              <a:rPr lang="en-US" sz="2400" dirty="0" smtClean="0">
                <a:latin typeface="+mj-lt"/>
              </a:rPr>
              <a:t>(Development of </a:t>
            </a:r>
            <a:r>
              <a:rPr lang="en-US" sz="2400" dirty="0" err="1" smtClean="0">
                <a:latin typeface="+mj-lt"/>
              </a:rPr>
              <a:t>Nanoadorbents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dirty="0" err="1" smtClean="0">
                <a:latin typeface="+mj-lt"/>
              </a:rPr>
              <a:t>nanosensors</a:t>
            </a:r>
            <a:r>
              <a:rPr lang="en-US" sz="2400" dirty="0" smtClean="0">
                <a:latin typeface="+mj-lt"/>
              </a:rPr>
              <a:t>)</a:t>
            </a:r>
          </a:p>
          <a:p>
            <a:pPr marL="236538" indent="-236538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Medicinal Chemistry (Synthesis of anti-microbial  and anticancer agents)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 DST </a:t>
            </a:r>
            <a:r>
              <a:rPr lang="en-US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FIST- Phase II –(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Ready for submission</a:t>
            </a:r>
            <a:r>
              <a:rPr lang="en-US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5B55C-676D-44E2-B3A8-39578D99CD3B}" type="slidenum">
              <a:rPr lang="en-IN" altLang="en-US" smtClean="0"/>
              <a:pPr>
                <a:defRPr/>
              </a:pPr>
              <a:t>7</a:t>
            </a:fld>
            <a:endParaRPr lang="en-I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307975" y="79375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     Objective </a:t>
            </a:r>
            <a:r>
              <a:rPr lang="en-US" sz="3600" b="1" dirty="0" smtClean="0"/>
              <a:t>for </a:t>
            </a:r>
            <a:r>
              <a:rPr lang="en-US" sz="3600" b="1" dirty="0" smtClean="0"/>
              <a:t>next five years </a:t>
            </a:r>
            <a:endParaRPr lang="en-US" sz="3600" b="1" dirty="0" smtClean="0"/>
          </a:p>
        </p:txBody>
      </p:sp>
      <p:graphicFrame>
        <p:nvGraphicFramePr>
          <p:cNvPr id="8" name="Content Placeholder 7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8758" y="1223158"/>
          <a:ext cx="8835242" cy="5498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455613"/>
            <a:fld id="{9147A139-A183-477D-A72F-A38E2A1127A8}" type="slidenum">
              <a:rPr lang="en-US" b="0">
                <a:solidFill>
                  <a:srgbClr val="595959"/>
                </a:solidFill>
                <a:latin typeface="Cambria" pitchFamily="18" charset="0"/>
              </a:rPr>
              <a:pPr defTabSz="455613"/>
              <a:t>8</a:t>
            </a:fld>
            <a:endParaRPr lang="en-US" b="0">
              <a:solidFill>
                <a:srgbClr val="595959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785813" y="2286000"/>
            <a:ext cx="8001000" cy="1631950"/>
          </a:xfrm>
          <a:prstGeom prst="rect">
            <a:avLst/>
          </a:prstGeom>
          <a:solidFill>
            <a:srgbClr val="2932E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0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altLang="en-US" sz="10000" b="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Slide Number Placeholder 2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31E827-46E7-422C-91CF-A24B18C03A6E}" type="slidenum">
              <a:rPr lang="en-IN" altLang="en-US"/>
              <a:pPr/>
              <a:t>9</a:t>
            </a:fld>
            <a:endParaRPr lang="en-I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4970</TotalTime>
  <Words>261</Words>
  <Application>Microsoft Office PowerPoint</Application>
  <PresentationFormat>On-screen Show (4:3)</PresentationFormat>
  <Paragraphs>60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     Objective for next five years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dinesh</dc:creator>
  <cp:lastModifiedBy>admin</cp:lastModifiedBy>
  <cp:revision>663</cp:revision>
  <dcterms:created xsi:type="dcterms:W3CDTF">2009-10-12T18:13:33Z</dcterms:created>
  <dcterms:modified xsi:type="dcterms:W3CDTF">2019-05-10T12:33:56Z</dcterms:modified>
</cp:coreProperties>
</file>